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60" r:id="rId3"/>
    <p:sldId id="263" r:id="rId4"/>
    <p:sldId id="258" r:id="rId5"/>
    <p:sldId id="261" r:id="rId6"/>
    <p:sldId id="259" r:id="rId7"/>
    <p:sldId id="264" r:id="rId8"/>
    <p:sldId id="262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B2CC91-8DD5-4011-B910-922D0BC0F619}" v="86" dt="2025-04-17T19:20:02.2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17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-Étienne Lessard" userId="9e7860fe-5f45-44b0-aa38-fe4050d81879" providerId="ADAL" clId="{89B2CC91-8DD5-4011-B910-922D0BC0F619}"/>
    <pc:docChg chg="undo custSel addSld delSld modSld sldOrd">
      <pc:chgData name="Charles-Étienne Lessard" userId="9e7860fe-5f45-44b0-aa38-fe4050d81879" providerId="ADAL" clId="{89B2CC91-8DD5-4011-B910-922D0BC0F619}" dt="2025-04-17T19:30:46.231" v="5477" actId="27636"/>
      <pc:docMkLst>
        <pc:docMk/>
      </pc:docMkLst>
      <pc:sldChg chg="addSp delSp modSp mod">
        <pc:chgData name="Charles-Étienne Lessard" userId="9e7860fe-5f45-44b0-aa38-fe4050d81879" providerId="ADAL" clId="{89B2CC91-8DD5-4011-B910-922D0BC0F619}" dt="2025-04-17T18:04:49.643" v="4112" actId="20577"/>
        <pc:sldMkLst>
          <pc:docMk/>
          <pc:sldMk cId="3574113265" sldId="256"/>
        </pc:sldMkLst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574113265" sldId="256"/>
            <ac:spMk id="2" creationId="{B7D0D807-1161-0604-B0C5-FD1146B4F42B}"/>
          </ac:spMkLst>
        </pc:spChg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574113265" sldId="256"/>
            <ac:spMk id="3" creationId="{B4BEC49E-6E8A-073D-D0F2-C641B12BC247}"/>
          </ac:spMkLst>
        </pc:spChg>
        <pc:spChg chg="add mod">
          <ac:chgData name="Charles-Étienne Lessard" userId="9e7860fe-5f45-44b0-aa38-fe4050d81879" providerId="ADAL" clId="{89B2CC91-8DD5-4011-B910-922D0BC0F619}" dt="2025-04-17T18:04:49.643" v="4112" actId="20577"/>
          <ac:spMkLst>
            <pc:docMk/>
            <pc:sldMk cId="3574113265" sldId="256"/>
            <ac:spMk id="5" creationId="{FA4C20CD-6275-5E10-39A0-4C79A3FA84BF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574113265" sldId="256"/>
            <ac:spMk id="18" creationId="{E08D4B6A-8113-4DFB-B82E-B60CAC8E0A50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574113265" sldId="256"/>
            <ac:spMk id="20" creationId="{9822E561-F97C-4CBB-A9A6-A6BF6317BC84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574113265" sldId="256"/>
            <ac:spMk id="22" creationId="{B01B0E58-A5C8-4CDA-A2E0-35DF94E59857}"/>
          </ac:spMkLst>
        </pc:spChg>
        <pc:picChg chg="mod ord">
          <ac:chgData name="Charles-Étienne Lessard" userId="9e7860fe-5f45-44b0-aa38-fe4050d81879" providerId="ADAL" clId="{89B2CC91-8DD5-4011-B910-922D0BC0F619}" dt="2025-04-10T14:36:57.729" v="323" actId="26606"/>
          <ac:picMkLst>
            <pc:docMk/>
            <pc:sldMk cId="3574113265" sldId="256"/>
            <ac:picMk id="4" creationId="{64FCF32B-C38C-7988-88C9-841E4E14AF91}"/>
          </ac:picMkLst>
        </pc:picChg>
      </pc:sldChg>
      <pc:sldChg chg="addSp delSp modSp del mod setClrOvrMap">
        <pc:chgData name="Charles-Étienne Lessard" userId="9e7860fe-5f45-44b0-aa38-fe4050d81879" providerId="ADAL" clId="{89B2CC91-8DD5-4011-B910-922D0BC0F619}" dt="2025-04-15T14:36:00.399" v="2660" actId="2696"/>
        <pc:sldMkLst>
          <pc:docMk/>
          <pc:sldMk cId="3345031344" sldId="257"/>
        </pc:sldMkLst>
      </pc:sldChg>
      <pc:sldChg chg="addSp delSp modSp mod ord setBg setClrOvrMap delDesignElem chgLayout">
        <pc:chgData name="Charles-Étienne Lessard" userId="9e7860fe-5f45-44b0-aa38-fe4050d81879" providerId="ADAL" clId="{89B2CC91-8DD5-4011-B910-922D0BC0F619}" dt="2025-04-17T19:19:11.148" v="5412" actId="20577"/>
        <pc:sldMkLst>
          <pc:docMk/>
          <pc:sldMk cId="2398544108" sldId="258"/>
        </pc:sldMkLst>
        <pc:spChg chg="add mod">
          <ac:chgData name="Charles-Étienne Lessard" userId="9e7860fe-5f45-44b0-aa38-fe4050d81879" providerId="ADAL" clId="{89B2CC91-8DD5-4011-B910-922D0BC0F619}" dt="2025-04-16T17:11:39.784" v="3062" actId="1076"/>
          <ac:spMkLst>
            <pc:docMk/>
            <pc:sldMk cId="2398544108" sldId="258"/>
            <ac:spMk id="2" creationId="{A626F3C9-A00A-5EFF-C724-21544A62DA77}"/>
          </ac:spMkLst>
        </pc:spChg>
        <pc:spChg chg="add mod">
          <ac:chgData name="Charles-Étienne Lessard" userId="9e7860fe-5f45-44b0-aa38-fe4050d81879" providerId="ADAL" clId="{89B2CC91-8DD5-4011-B910-922D0BC0F619}" dt="2025-04-17T19:19:11.148" v="5412" actId="20577"/>
          <ac:spMkLst>
            <pc:docMk/>
            <pc:sldMk cId="2398544108" sldId="258"/>
            <ac:spMk id="3" creationId="{F6C42871-F247-F261-9E5F-611124C08224}"/>
          </ac:spMkLst>
        </pc:spChg>
        <pc:spChg chg="add mod">
          <ac:chgData name="Charles-Étienne Lessard" userId="9e7860fe-5f45-44b0-aa38-fe4050d81879" providerId="ADAL" clId="{89B2CC91-8DD5-4011-B910-922D0BC0F619}" dt="2025-04-16T17:10:17.604" v="3032" actId="1076"/>
          <ac:spMkLst>
            <pc:docMk/>
            <pc:sldMk cId="2398544108" sldId="258"/>
            <ac:spMk id="11" creationId="{4E7F30A2-EDC3-5598-29B5-543F84A0B526}"/>
          </ac:spMkLst>
        </pc:spChg>
        <pc:spChg chg="add mod">
          <ac:chgData name="Charles-Étienne Lessard" userId="9e7860fe-5f45-44b0-aa38-fe4050d81879" providerId="ADAL" clId="{89B2CC91-8DD5-4011-B910-922D0BC0F619}" dt="2025-04-16T17:11:18.154" v="3059" actId="1076"/>
          <ac:spMkLst>
            <pc:docMk/>
            <pc:sldMk cId="2398544108" sldId="258"/>
            <ac:spMk id="14" creationId="{DE1160EC-8D97-B05D-10DA-7535D741B767}"/>
          </ac:spMkLst>
        </pc:spChg>
        <pc:spChg chg="add mod">
          <ac:chgData name="Charles-Étienne Lessard" userId="9e7860fe-5f45-44b0-aa38-fe4050d81879" providerId="ADAL" clId="{89B2CC91-8DD5-4011-B910-922D0BC0F619}" dt="2025-04-17T18:21:05.289" v="4597" actId="20577"/>
          <ac:spMkLst>
            <pc:docMk/>
            <pc:sldMk cId="2398544108" sldId="258"/>
            <ac:spMk id="17" creationId="{9E6BE879-3578-75E8-2DB2-41BC19AD4077}"/>
          </ac:spMkLst>
        </pc:spChg>
        <pc:spChg chg="add mod">
          <ac:chgData name="Charles-Étienne Lessard" userId="9e7860fe-5f45-44b0-aa38-fe4050d81879" providerId="ADAL" clId="{89B2CC91-8DD5-4011-B910-922D0BC0F619}" dt="2025-04-17T18:28:30.215" v="4669" actId="1076"/>
          <ac:spMkLst>
            <pc:docMk/>
            <pc:sldMk cId="2398544108" sldId="258"/>
            <ac:spMk id="25" creationId="{75E8FD9E-27AC-1193-1AB9-D6A46BAECD2A}"/>
          </ac:spMkLst>
        </pc:spChg>
        <pc:picChg chg="add mod">
          <ac:chgData name="Charles-Étienne Lessard" userId="9e7860fe-5f45-44b0-aa38-fe4050d81879" providerId="ADAL" clId="{89B2CC91-8DD5-4011-B910-922D0BC0F619}" dt="2025-04-16T17:10:34.710" v="3036" actId="1076"/>
          <ac:picMkLst>
            <pc:docMk/>
            <pc:sldMk cId="2398544108" sldId="258"/>
            <ac:picMk id="6" creationId="{4FC5B2E7-60D4-872E-1EBD-AEF86E399A03}"/>
          </ac:picMkLst>
        </pc:picChg>
        <pc:picChg chg="add mod">
          <ac:chgData name="Charles-Étienne Lessard" userId="9e7860fe-5f45-44b0-aa38-fe4050d81879" providerId="ADAL" clId="{89B2CC91-8DD5-4011-B910-922D0BC0F619}" dt="2025-04-16T17:10:20.888" v="3033" actId="1076"/>
          <ac:picMkLst>
            <pc:docMk/>
            <pc:sldMk cId="2398544108" sldId="258"/>
            <ac:picMk id="7" creationId="{3767A3CA-88AA-9769-3035-40C563830909}"/>
          </ac:picMkLst>
        </pc:picChg>
        <pc:picChg chg="add mod">
          <ac:chgData name="Charles-Étienne Lessard" userId="9e7860fe-5f45-44b0-aa38-fe4050d81879" providerId="ADAL" clId="{89B2CC91-8DD5-4011-B910-922D0BC0F619}" dt="2025-04-16T17:10:39.592" v="3037" actId="1076"/>
          <ac:picMkLst>
            <pc:docMk/>
            <pc:sldMk cId="2398544108" sldId="258"/>
            <ac:picMk id="8" creationId="{7404506F-11E3-30BA-E287-D67D7E4A8260}"/>
          </ac:picMkLst>
        </pc:picChg>
        <pc:picChg chg="add mod">
          <ac:chgData name="Charles-Étienne Lessard" userId="9e7860fe-5f45-44b0-aa38-fe4050d81879" providerId="ADAL" clId="{89B2CC91-8DD5-4011-B910-922D0BC0F619}" dt="2025-04-15T14:31:11.864" v="2520" actId="1076"/>
          <ac:picMkLst>
            <pc:docMk/>
            <pc:sldMk cId="2398544108" sldId="258"/>
            <ac:picMk id="10" creationId="{496400F4-9E1A-5FE2-7EE6-2F3D4EC3C587}"/>
          </ac:picMkLst>
        </pc:picChg>
        <pc:picChg chg="add mod">
          <ac:chgData name="Charles-Étienne Lessard" userId="9e7860fe-5f45-44b0-aa38-fe4050d81879" providerId="ADAL" clId="{89B2CC91-8DD5-4011-B910-922D0BC0F619}" dt="2025-04-17T18:28:42.678" v="4672" actId="1076"/>
          <ac:picMkLst>
            <pc:docMk/>
            <pc:sldMk cId="2398544108" sldId="258"/>
            <ac:picMk id="20" creationId="{0EB8A581-5402-D60A-23B5-B165C59BB00D}"/>
          </ac:picMkLst>
        </pc:picChg>
        <pc:picChg chg="add mod">
          <ac:chgData name="Charles-Étienne Lessard" userId="9e7860fe-5f45-44b0-aa38-fe4050d81879" providerId="ADAL" clId="{89B2CC91-8DD5-4011-B910-922D0BC0F619}" dt="2025-04-17T18:28:32.801" v="4671" actId="1076"/>
          <ac:picMkLst>
            <pc:docMk/>
            <pc:sldMk cId="2398544108" sldId="258"/>
            <ac:picMk id="24" creationId="{E7E8BF4F-71EE-BEEB-6617-C244E99F73F5}"/>
          </ac:picMkLst>
        </pc:picChg>
      </pc:sldChg>
      <pc:sldChg chg="addSp delSp modSp mod setBg setClrOvrMap">
        <pc:chgData name="Charles-Étienne Lessard" userId="9e7860fe-5f45-44b0-aa38-fe4050d81879" providerId="ADAL" clId="{89B2CC91-8DD5-4011-B910-922D0BC0F619}" dt="2025-04-17T18:52:23.949" v="5229" actId="20577"/>
        <pc:sldMkLst>
          <pc:docMk/>
          <pc:sldMk cId="1716847352" sldId="259"/>
        </pc:sldMkLst>
        <pc:spChg chg="mod or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2" creationId="{11C44D28-6793-1571-8C31-C0082063DE9B}"/>
          </ac:spMkLst>
        </pc:spChg>
        <pc:spChg chg="add mod">
          <ac:chgData name="Charles-Étienne Lessard" userId="9e7860fe-5f45-44b0-aa38-fe4050d81879" providerId="ADAL" clId="{89B2CC91-8DD5-4011-B910-922D0BC0F619}" dt="2025-04-17T18:52:23.949" v="5229" actId="20577"/>
          <ac:spMkLst>
            <pc:docMk/>
            <pc:sldMk cId="1716847352" sldId="259"/>
            <ac:spMk id="3" creationId="{40D64C76-DEAD-9948-12A5-66AE6F74943B}"/>
          </ac:spMkLst>
        </pc:spChg>
        <pc:spChg chg="add mod">
          <ac:chgData name="Charles-Étienne Lessard" userId="9e7860fe-5f45-44b0-aa38-fe4050d81879" providerId="ADAL" clId="{89B2CC91-8DD5-4011-B910-922D0BC0F619}" dt="2025-04-15T15:23:20.723" v="3000" actId="1076"/>
          <ac:spMkLst>
            <pc:docMk/>
            <pc:sldMk cId="1716847352" sldId="259"/>
            <ac:spMk id="14" creationId="{FFEE07B5-EEA3-61FE-7E15-E2FA34736CC1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47" creationId="{DD651B61-325E-4E73-8445-38B0DE8AAAB6}"/>
          </ac:spMkLst>
        </pc:spChg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49" creationId="{B42E5253-D3AC-4AC2-B766-8B34F13C2F5E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51" creationId="{10AE8D57-436A-4073-9A75-15BB5949F8B4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53" creationId="{E2852671-8EB6-4EAF-8AF8-65CF3FD66456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55" creationId="{26B4480E-B7FF-4481-890E-043A69AE6FE2}"/>
          </ac:spMkLst>
        </pc:spChg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58" creationId="{1F1FF39A-AC3C-4066-9D4C-519AA22812EA}"/>
          </ac:spMkLst>
        </pc:spChg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59" creationId="{64C13BAB-7C00-4D21-A857-E3D41C0A2A66}"/>
          </ac:spMkLst>
        </pc:spChg>
        <pc:picChg chg="add mod">
          <ac:chgData name="Charles-Étienne Lessard" userId="9e7860fe-5f45-44b0-aa38-fe4050d81879" providerId="ADAL" clId="{89B2CC91-8DD5-4011-B910-922D0BC0F619}" dt="2025-04-17T18:45:22.337" v="5075" actId="14100"/>
          <ac:picMkLst>
            <pc:docMk/>
            <pc:sldMk cId="1716847352" sldId="259"/>
            <ac:picMk id="4" creationId="{2FD1389A-3268-4D87-8CC8-8F737ECC9BC7}"/>
          </ac:picMkLst>
        </pc:picChg>
        <pc:picChg chg="add mod modCrop">
          <ac:chgData name="Charles-Étienne Lessard" userId="9e7860fe-5f45-44b0-aa38-fe4050d81879" providerId="ADAL" clId="{89B2CC91-8DD5-4011-B910-922D0BC0F619}" dt="2025-04-17T18:45:47.021" v="5080" actId="1076"/>
          <ac:picMkLst>
            <pc:docMk/>
            <pc:sldMk cId="1716847352" sldId="259"/>
            <ac:picMk id="5" creationId="{8C2F6A89-2DA6-FE81-CFDF-AED85ABD3B6A}"/>
          </ac:picMkLst>
        </pc:picChg>
        <pc:picChg chg="add mod">
          <ac:chgData name="Charles-Étienne Lessard" userId="9e7860fe-5f45-44b0-aa38-fe4050d81879" providerId="ADAL" clId="{89B2CC91-8DD5-4011-B910-922D0BC0F619}" dt="2025-04-14T17:14:24.009" v="2135" actId="1076"/>
          <ac:picMkLst>
            <pc:docMk/>
            <pc:sldMk cId="1716847352" sldId="259"/>
            <ac:picMk id="6" creationId="{6F252F5C-F56F-1F52-F50E-2A46DBA2A607}"/>
          </ac:picMkLst>
        </pc:picChg>
        <pc:picChg chg="add mod">
          <ac:chgData name="Charles-Étienne Lessard" userId="9e7860fe-5f45-44b0-aa38-fe4050d81879" providerId="ADAL" clId="{89B2CC91-8DD5-4011-B910-922D0BC0F619}" dt="2025-04-14T17:14:59.014" v="2141" actId="1076"/>
          <ac:picMkLst>
            <pc:docMk/>
            <pc:sldMk cId="1716847352" sldId="259"/>
            <ac:picMk id="8" creationId="{534B0730-36A2-3287-1DB5-91F063D852F0}"/>
          </ac:picMkLst>
        </pc:picChg>
        <pc:picChg chg="add mod">
          <ac:chgData name="Charles-Étienne Lessard" userId="9e7860fe-5f45-44b0-aa38-fe4050d81879" providerId="ADAL" clId="{89B2CC91-8DD5-4011-B910-922D0BC0F619}" dt="2025-04-14T17:13:31.807" v="2068" actId="1076"/>
          <ac:picMkLst>
            <pc:docMk/>
            <pc:sldMk cId="1716847352" sldId="259"/>
            <ac:picMk id="12" creationId="{A97D2DEA-DFA9-F3CD-9915-E784C57BFB03}"/>
          </ac:picMkLst>
        </pc:picChg>
      </pc:sldChg>
      <pc:sldChg chg="addSp delSp modSp new mod setBg setClrOvrMap">
        <pc:chgData name="Charles-Étienne Lessard" userId="9e7860fe-5f45-44b0-aa38-fe4050d81879" providerId="ADAL" clId="{89B2CC91-8DD5-4011-B910-922D0BC0F619}" dt="2025-04-17T18:14:19.548" v="4369" actId="20577"/>
        <pc:sldMkLst>
          <pc:docMk/>
          <pc:sldMk cId="882146133" sldId="260"/>
        </pc:sldMkLst>
        <pc:spChg chg="mod">
          <ac:chgData name="Charles-Étienne Lessard" userId="9e7860fe-5f45-44b0-aa38-fe4050d81879" providerId="ADAL" clId="{89B2CC91-8DD5-4011-B910-922D0BC0F619}" dt="2025-04-17T18:06:58.930" v="4114" actId="20577"/>
          <ac:spMkLst>
            <pc:docMk/>
            <pc:sldMk cId="882146133" sldId="260"/>
            <ac:spMk id="2" creationId="{164F5ECF-D296-B648-039C-6C5599AE9649}"/>
          </ac:spMkLst>
        </pc:spChg>
        <pc:spChg chg="add del mod">
          <ac:chgData name="Charles-Étienne Lessard" userId="9e7860fe-5f45-44b0-aa38-fe4050d81879" providerId="ADAL" clId="{89B2CC91-8DD5-4011-B910-922D0BC0F619}" dt="2025-04-17T18:13:46.471" v="4338" actId="20577"/>
          <ac:spMkLst>
            <pc:docMk/>
            <pc:sldMk cId="882146133" sldId="260"/>
            <ac:spMk id="3" creationId="{AE1B4A06-1906-BAD0-FBF4-F19A53ADCE82}"/>
          </ac:spMkLst>
        </pc:spChg>
        <pc:spChg chg="add mod">
          <ac:chgData name="Charles-Étienne Lessard" userId="9e7860fe-5f45-44b0-aa38-fe4050d81879" providerId="ADAL" clId="{89B2CC91-8DD5-4011-B910-922D0BC0F619}" dt="2025-04-17T18:14:19.548" v="4369" actId="20577"/>
          <ac:spMkLst>
            <pc:docMk/>
            <pc:sldMk cId="882146133" sldId="260"/>
            <ac:spMk id="5" creationId="{914BFD99-CFEF-3FCD-6933-806AB37AEACF}"/>
          </ac:spMkLst>
        </pc:spChg>
        <pc:spChg chg="ad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16" creationId="{1BB56EB9-078F-4952-AC1F-149C7A0AE4D5}"/>
          </ac:spMkLst>
        </pc:spChg>
        <pc:spChg chg="ad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18" creationId="{D3772EE4-ED5E-4D3A-A306-B22CF866786D}"/>
          </ac:spMkLst>
        </pc:spChg>
        <pc:spChg chg="ad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20" creationId="{10058680-D07C-4893-B2B7-91543F18AB32}"/>
          </ac:spMkLst>
        </pc:spChg>
        <pc:spChg chg="ad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22" creationId="{7B42427A-0A1F-4A55-8705-D9179F1E0CFB}"/>
          </ac:spMkLst>
        </pc:spChg>
        <pc:spChg chg="ad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24" creationId="{EE54A6FE-D8CB-48A3-900B-053D4EBD3B85}"/>
          </ac:spMkLst>
        </pc:spChg>
        <pc:picChg chg="add mod">
          <ac:chgData name="Charles-Étienne Lessard" userId="9e7860fe-5f45-44b0-aa38-fe4050d81879" providerId="ADAL" clId="{89B2CC91-8DD5-4011-B910-922D0BC0F619}" dt="2025-04-15T15:17:56.877" v="2993" actId="26606"/>
          <ac:picMkLst>
            <pc:docMk/>
            <pc:sldMk cId="882146133" sldId="260"/>
            <ac:picMk id="4" creationId="{391702E7-C479-AC40-1B4F-3929D247E16F}"/>
          </ac:picMkLst>
        </pc:picChg>
      </pc:sldChg>
      <pc:sldChg chg="addSp delSp modSp new mod ord">
        <pc:chgData name="Charles-Étienne Lessard" userId="9e7860fe-5f45-44b0-aa38-fe4050d81879" providerId="ADAL" clId="{89B2CC91-8DD5-4011-B910-922D0BC0F619}" dt="2025-04-17T19:30:14.599" v="5468" actId="20577"/>
        <pc:sldMkLst>
          <pc:docMk/>
          <pc:sldMk cId="1587049985" sldId="261"/>
        </pc:sldMkLst>
        <pc:spChg chg="mod">
          <ac:chgData name="Charles-Étienne Lessard" userId="9e7860fe-5f45-44b0-aa38-fe4050d81879" providerId="ADAL" clId="{89B2CC91-8DD5-4011-B910-922D0BC0F619}" dt="2025-04-17T18:33:53.152" v="4757" actId="20577"/>
          <ac:spMkLst>
            <pc:docMk/>
            <pc:sldMk cId="1587049985" sldId="261"/>
            <ac:spMk id="2" creationId="{5015B7D4-39B6-74E9-A9A7-527BF1439DC4}"/>
          </ac:spMkLst>
        </pc:spChg>
        <pc:spChg chg="add del mod">
          <ac:chgData name="Charles-Étienne Lessard" userId="9e7860fe-5f45-44b0-aa38-fe4050d81879" providerId="ADAL" clId="{89B2CC91-8DD5-4011-B910-922D0BC0F619}" dt="2025-04-17T18:34:31.560" v="4762"/>
          <ac:spMkLst>
            <pc:docMk/>
            <pc:sldMk cId="1587049985" sldId="261"/>
            <ac:spMk id="3" creationId="{CE617EB5-D830-8405-A1CE-3DD57AE596CC}"/>
          </ac:spMkLst>
        </pc:spChg>
        <pc:spChg chg="add mod">
          <ac:chgData name="Charles-Étienne Lessard" userId="9e7860fe-5f45-44b0-aa38-fe4050d81879" providerId="ADAL" clId="{89B2CC91-8DD5-4011-B910-922D0BC0F619}" dt="2025-04-17T19:30:14.599" v="5468" actId="20577"/>
          <ac:spMkLst>
            <pc:docMk/>
            <pc:sldMk cId="1587049985" sldId="261"/>
            <ac:spMk id="5" creationId="{BDD96F4C-4809-C61B-7669-E23B653CA645}"/>
          </ac:spMkLst>
        </pc:spChg>
        <pc:spChg chg="add mod">
          <ac:chgData name="Charles-Étienne Lessard" userId="9e7860fe-5f45-44b0-aa38-fe4050d81879" providerId="ADAL" clId="{89B2CC91-8DD5-4011-B910-922D0BC0F619}" dt="2025-04-16T17:11:59.667" v="3067" actId="1076"/>
          <ac:spMkLst>
            <pc:docMk/>
            <pc:sldMk cId="1587049985" sldId="261"/>
            <ac:spMk id="7" creationId="{98A014B8-EE7A-B35A-46BD-3212E07F66E9}"/>
          </ac:spMkLst>
        </pc:spChg>
        <pc:spChg chg="add del mod">
          <ac:chgData name="Charles-Étienne Lessard" userId="9e7860fe-5f45-44b0-aa38-fe4050d81879" providerId="ADAL" clId="{89B2CC91-8DD5-4011-B910-922D0BC0F619}" dt="2025-04-17T18:34:31.544" v="4760" actId="21"/>
          <ac:spMkLst>
            <pc:docMk/>
            <pc:sldMk cId="1587049985" sldId="261"/>
            <ac:spMk id="8" creationId="{C933F9D8-25A9-074C-63DE-3AF7D2E0A4C2}"/>
          </ac:spMkLst>
        </pc:spChg>
        <pc:picChg chg="add mod">
          <ac:chgData name="Charles-Étienne Lessard" userId="9e7860fe-5f45-44b0-aa38-fe4050d81879" providerId="ADAL" clId="{89B2CC91-8DD5-4011-B910-922D0BC0F619}" dt="2025-04-15T13:55:42.416" v="2371" actId="14100"/>
          <ac:picMkLst>
            <pc:docMk/>
            <pc:sldMk cId="1587049985" sldId="261"/>
            <ac:picMk id="4" creationId="{42FA2452-E039-5191-487A-CB1DD04811FA}"/>
          </ac:picMkLst>
        </pc:picChg>
        <pc:picChg chg="add mod">
          <ac:chgData name="Charles-Étienne Lessard" userId="9e7860fe-5f45-44b0-aa38-fe4050d81879" providerId="ADAL" clId="{89B2CC91-8DD5-4011-B910-922D0BC0F619}" dt="2025-04-14T17:15:42.215" v="2148" actId="1076"/>
          <ac:picMkLst>
            <pc:docMk/>
            <pc:sldMk cId="1587049985" sldId="261"/>
            <ac:picMk id="6" creationId="{127271FC-717A-D454-B71A-CD6DD0AE9C19}"/>
          </ac:picMkLst>
        </pc:picChg>
      </pc:sldChg>
      <pc:sldChg chg="addSp delSp modSp new mod">
        <pc:chgData name="Charles-Étienne Lessard" userId="9e7860fe-5f45-44b0-aa38-fe4050d81879" providerId="ADAL" clId="{89B2CC91-8DD5-4011-B910-922D0BC0F619}" dt="2025-04-17T19:29:05.882" v="5467" actId="113"/>
        <pc:sldMkLst>
          <pc:docMk/>
          <pc:sldMk cId="1052585889" sldId="262"/>
        </pc:sldMkLst>
        <pc:spChg chg="mod">
          <ac:chgData name="Charles-Étienne Lessard" userId="9e7860fe-5f45-44b0-aa38-fe4050d81879" providerId="ADAL" clId="{89B2CC91-8DD5-4011-B910-922D0BC0F619}" dt="2025-04-17T19:29:05.882" v="5467" actId="113"/>
          <ac:spMkLst>
            <pc:docMk/>
            <pc:sldMk cId="1052585889" sldId="262"/>
            <ac:spMk id="2" creationId="{3DB359C3-4593-7FC5-92D8-F6E6BB2A72B6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052585889" sldId="262"/>
            <ac:spMk id="13" creationId="{635F2F36-F452-A6D2-7C73-B9FCFF26C03C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052585889" sldId="262"/>
            <ac:spMk id="15" creationId="{095B8120-3DC7-63AD-699C-D990D0F55503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052585889" sldId="262"/>
            <ac:spMk id="19" creationId="{788009FF-2812-F208-140A-676953F69BF1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052585889" sldId="262"/>
            <ac:spMk id="22" creationId="{FACA9B23-022D-D01E-5C6E-DFCFA172EE97}"/>
          </ac:spMkLst>
        </pc:spChg>
        <pc:picChg chg="add mod">
          <ac:chgData name="Charles-Étienne Lessard" userId="9e7860fe-5f45-44b0-aa38-fe4050d81879" providerId="ADAL" clId="{89B2CC91-8DD5-4011-B910-922D0BC0F619}" dt="2025-04-14T17:27:28.038" v="2292" actId="1076"/>
          <ac:picMkLst>
            <pc:docMk/>
            <pc:sldMk cId="1052585889" sldId="262"/>
            <ac:picMk id="6" creationId="{37299EF6-2665-376E-7C38-D431B645DE3C}"/>
          </ac:picMkLst>
        </pc:picChg>
        <pc:picChg chg="add mod">
          <ac:chgData name="Charles-Étienne Lessard" userId="9e7860fe-5f45-44b0-aa38-fe4050d81879" providerId="ADAL" clId="{89B2CC91-8DD5-4011-B910-922D0BC0F619}" dt="2025-04-14T17:42:49.945" v="2310" actId="1076"/>
          <ac:picMkLst>
            <pc:docMk/>
            <pc:sldMk cId="1052585889" sldId="262"/>
            <ac:picMk id="10" creationId="{FBD6FC12-8168-6369-2F04-C9D4DD39AD83}"/>
          </ac:picMkLst>
        </pc:picChg>
        <pc:picChg chg="add mod">
          <ac:chgData name="Charles-Étienne Lessard" userId="9e7860fe-5f45-44b0-aa38-fe4050d81879" providerId="ADAL" clId="{89B2CC91-8DD5-4011-B910-922D0BC0F619}" dt="2025-04-14T17:42:48.612" v="2309" actId="1076"/>
          <ac:picMkLst>
            <pc:docMk/>
            <pc:sldMk cId="1052585889" sldId="262"/>
            <ac:picMk id="12" creationId="{D06502EA-3359-9DB8-B6FA-C3A404DEF2ED}"/>
          </ac:picMkLst>
        </pc:picChg>
        <pc:picChg chg="add mod">
          <ac:chgData name="Charles-Étienne Lessard" userId="9e7860fe-5f45-44b0-aa38-fe4050d81879" providerId="ADAL" clId="{89B2CC91-8DD5-4011-B910-922D0BC0F619}" dt="2025-04-14T17:48:34.403" v="2346" actId="1076"/>
          <ac:picMkLst>
            <pc:docMk/>
            <pc:sldMk cId="1052585889" sldId="262"/>
            <ac:picMk id="17" creationId="{B9299488-68A4-4503-F605-C6128745326B}"/>
          </ac:picMkLst>
        </pc:picChg>
        <pc:picChg chg="add mod">
          <ac:chgData name="Charles-Étienne Lessard" userId="9e7860fe-5f45-44b0-aa38-fe4050d81879" providerId="ADAL" clId="{89B2CC91-8DD5-4011-B910-922D0BC0F619}" dt="2025-04-14T17:49:41.853" v="2359" actId="1076"/>
          <ac:picMkLst>
            <pc:docMk/>
            <pc:sldMk cId="1052585889" sldId="262"/>
            <ac:picMk id="21" creationId="{B1C2F855-A8B3-9FF3-78DC-030B3CCCF7D1}"/>
          </ac:picMkLst>
        </pc:picChg>
      </pc:sldChg>
      <pc:sldChg chg="addSp delSp modSp new mod">
        <pc:chgData name="Charles-Étienne Lessard" userId="9e7860fe-5f45-44b0-aa38-fe4050d81879" providerId="ADAL" clId="{89B2CC91-8DD5-4011-B910-922D0BC0F619}" dt="2025-04-17T18:27:09.402" v="4652" actId="1076"/>
        <pc:sldMkLst>
          <pc:docMk/>
          <pc:sldMk cId="626618653" sldId="263"/>
        </pc:sldMkLst>
        <pc:spChg chg="add mod">
          <ac:chgData name="Charles-Étienne Lessard" userId="9e7860fe-5f45-44b0-aa38-fe4050d81879" providerId="ADAL" clId="{89B2CC91-8DD5-4011-B910-922D0BC0F619}" dt="2025-04-17T18:27:09.402" v="4652" actId="1076"/>
          <ac:spMkLst>
            <pc:docMk/>
            <pc:sldMk cId="626618653" sldId="263"/>
            <ac:spMk id="4" creationId="{63E7BC36-0FF9-E440-8AAF-6AADE564058B}"/>
          </ac:spMkLst>
        </pc:spChg>
        <pc:spChg chg="add mod">
          <ac:chgData name="Charles-Étienne Lessard" userId="9e7860fe-5f45-44b0-aa38-fe4050d81879" providerId="ADAL" clId="{89B2CC91-8DD5-4011-B910-922D0BC0F619}" dt="2025-04-17T18:19:43.881" v="4580" actId="20577"/>
          <ac:spMkLst>
            <pc:docMk/>
            <pc:sldMk cId="626618653" sldId="263"/>
            <ac:spMk id="6" creationId="{22D82202-5098-7C75-75A4-C20E5FED097E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626618653" sldId="263"/>
            <ac:spMk id="7" creationId="{8D702EC7-F27B-AF53-169B-DA16292A3C1A}"/>
          </ac:spMkLst>
        </pc:spChg>
        <pc:picChg chg="add del">
          <ac:chgData name="Charles-Étienne Lessard" userId="9e7860fe-5f45-44b0-aa38-fe4050d81879" providerId="ADAL" clId="{89B2CC91-8DD5-4011-B910-922D0BC0F619}" dt="2025-04-17T18:25:41.606" v="4601" actId="21"/>
          <ac:picMkLst>
            <pc:docMk/>
            <pc:sldMk cId="626618653" sldId="263"/>
            <ac:picMk id="2" creationId="{86C1C069-275C-81E4-0A52-7819BA80F780}"/>
          </ac:picMkLst>
        </pc:picChg>
        <pc:picChg chg="add mod modCrop">
          <ac:chgData name="Charles-Étienne Lessard" userId="9e7860fe-5f45-44b0-aa38-fe4050d81879" providerId="ADAL" clId="{89B2CC91-8DD5-4011-B910-922D0BC0F619}" dt="2025-04-17T18:27:06.198" v="4651" actId="1076"/>
          <ac:picMkLst>
            <pc:docMk/>
            <pc:sldMk cId="626618653" sldId="263"/>
            <ac:picMk id="3" creationId="{285D7F0D-711E-9FDC-418B-EC6AEBFC4618}"/>
          </ac:picMkLst>
        </pc:picChg>
        <pc:picChg chg="add mod">
          <ac:chgData name="Charles-Étienne Lessard" userId="9e7860fe-5f45-44b0-aa38-fe4050d81879" providerId="ADAL" clId="{89B2CC91-8DD5-4011-B910-922D0BC0F619}" dt="2025-04-14T16:53:35.020" v="1430" actId="1076"/>
          <ac:picMkLst>
            <pc:docMk/>
            <pc:sldMk cId="626618653" sldId="263"/>
            <ac:picMk id="9" creationId="{0663A547-C4D5-4B0B-419B-8151797A451D}"/>
          </ac:picMkLst>
        </pc:picChg>
        <pc:picChg chg="add mod modCrop">
          <ac:chgData name="Charles-Étienne Lessard" userId="9e7860fe-5f45-44b0-aa38-fe4050d81879" providerId="ADAL" clId="{89B2CC91-8DD5-4011-B910-922D0BC0F619}" dt="2025-04-17T18:26:57.722" v="4649" actId="1076"/>
          <ac:picMkLst>
            <pc:docMk/>
            <pc:sldMk cId="626618653" sldId="263"/>
            <ac:picMk id="11" creationId="{BFB7208D-D1E7-48E5-6840-2CD3633B581B}"/>
          </ac:picMkLst>
        </pc:picChg>
        <pc:picChg chg="add mod">
          <ac:chgData name="Charles-Étienne Lessard" userId="9e7860fe-5f45-44b0-aa38-fe4050d81879" providerId="ADAL" clId="{89B2CC91-8DD5-4011-B910-922D0BC0F619}" dt="2025-04-14T16:53:40.762" v="1431" actId="1076"/>
          <ac:picMkLst>
            <pc:docMk/>
            <pc:sldMk cId="626618653" sldId="263"/>
            <ac:picMk id="14" creationId="{876EF803-0333-AAE9-03F3-36EEF8D09EFA}"/>
          </ac:picMkLst>
        </pc:picChg>
      </pc:sldChg>
      <pc:sldChg chg="modSp new mod ord">
        <pc:chgData name="Charles-Étienne Lessard" userId="9e7860fe-5f45-44b0-aa38-fe4050d81879" providerId="ADAL" clId="{89B2CC91-8DD5-4011-B910-922D0BC0F619}" dt="2025-04-15T14:36:48.728" v="2681" actId="20577"/>
        <pc:sldMkLst>
          <pc:docMk/>
          <pc:sldMk cId="2182131301" sldId="264"/>
        </pc:sldMkLst>
        <pc:spChg chg="mod">
          <ac:chgData name="Charles-Étienne Lessard" userId="9e7860fe-5f45-44b0-aa38-fe4050d81879" providerId="ADAL" clId="{89B2CC91-8DD5-4011-B910-922D0BC0F619}" dt="2025-04-15T14:36:41.823" v="2664" actId="20577"/>
          <ac:spMkLst>
            <pc:docMk/>
            <pc:sldMk cId="2182131301" sldId="264"/>
            <ac:spMk id="2" creationId="{438120C0-684B-3085-3C94-ADE560429605}"/>
          </ac:spMkLst>
        </pc:spChg>
        <pc:spChg chg="mod">
          <ac:chgData name="Charles-Étienne Lessard" userId="9e7860fe-5f45-44b0-aa38-fe4050d81879" providerId="ADAL" clId="{89B2CC91-8DD5-4011-B910-922D0BC0F619}" dt="2025-04-15T14:36:48.728" v="2681" actId="20577"/>
          <ac:spMkLst>
            <pc:docMk/>
            <pc:sldMk cId="2182131301" sldId="264"/>
            <ac:spMk id="3" creationId="{7F61671C-CA40-E8AD-78DF-3253058EC013}"/>
          </ac:spMkLst>
        </pc:spChg>
      </pc:sldChg>
      <pc:sldChg chg="addSp delSp modSp new del mod">
        <pc:chgData name="Charles-Étienne Lessard" userId="9e7860fe-5f45-44b0-aa38-fe4050d81879" providerId="ADAL" clId="{89B2CC91-8DD5-4011-B910-922D0BC0F619}" dt="2025-04-17T19:21:38.670" v="5432" actId="2696"/>
        <pc:sldMkLst>
          <pc:docMk/>
          <pc:sldMk cId="1453179869" sldId="265"/>
        </pc:sldMkLst>
        <pc:spChg chg="mod">
          <ac:chgData name="Charles-Étienne Lessard" userId="9e7860fe-5f45-44b0-aa38-fe4050d81879" providerId="ADAL" clId="{89B2CC91-8DD5-4011-B910-922D0BC0F619}" dt="2025-04-17T19:13:30.706" v="5247" actId="14100"/>
          <ac:spMkLst>
            <pc:docMk/>
            <pc:sldMk cId="1453179869" sldId="265"/>
            <ac:spMk id="2" creationId="{C8089AFF-1D85-76B8-8E6E-1F98BF19AB7C}"/>
          </ac:spMkLst>
        </pc:spChg>
        <pc:picChg chg="add mod">
          <ac:chgData name="Charles-Étienne Lessard" userId="9e7860fe-5f45-44b0-aa38-fe4050d81879" providerId="ADAL" clId="{89B2CC91-8DD5-4011-B910-922D0BC0F619}" dt="2025-04-17T19:19:22.456" v="5413" actId="1076"/>
          <ac:picMkLst>
            <pc:docMk/>
            <pc:sldMk cId="1453179869" sldId="265"/>
            <ac:picMk id="11" creationId="{73FEF94B-A4F6-113C-42BC-A15770440CC7}"/>
          </ac:picMkLst>
        </pc:picChg>
      </pc:sldChg>
      <pc:sldChg chg="addSp delSp modSp new mod setBg">
        <pc:chgData name="Charles-Étienne Lessard" userId="9e7860fe-5f45-44b0-aa38-fe4050d81879" providerId="ADAL" clId="{89B2CC91-8DD5-4011-B910-922D0BC0F619}" dt="2025-04-17T19:27:44.306" v="5450" actId="20577"/>
        <pc:sldMkLst>
          <pc:docMk/>
          <pc:sldMk cId="775065872" sldId="266"/>
        </pc:sldMkLst>
        <pc:spChg chg="mod">
          <ac:chgData name="Charles-Étienne Lessard" userId="9e7860fe-5f45-44b0-aa38-fe4050d81879" providerId="ADAL" clId="{89B2CC91-8DD5-4011-B910-922D0BC0F619}" dt="2025-04-17T19:27:44.306" v="5450" actId="20577"/>
          <ac:spMkLst>
            <pc:docMk/>
            <pc:sldMk cId="775065872" sldId="266"/>
            <ac:spMk id="2" creationId="{21B24D95-6D69-A2A9-067D-E98CE3E526A8}"/>
          </ac:spMkLst>
        </pc:spChg>
        <pc:picChg chg="add mod ord">
          <ac:chgData name="Charles-Étienne Lessard" userId="9e7860fe-5f45-44b0-aa38-fe4050d81879" providerId="ADAL" clId="{89B2CC91-8DD5-4011-B910-922D0BC0F619}" dt="2025-04-16T17:12:22.072" v="3070" actId="1076"/>
          <ac:picMkLst>
            <pc:docMk/>
            <pc:sldMk cId="775065872" sldId="266"/>
            <ac:picMk id="5" creationId="{F7927C86-9267-4920-B813-CC1C4ACA3E14}"/>
          </ac:picMkLst>
        </pc:picChg>
        <pc:picChg chg="add mod">
          <ac:chgData name="Charles-Étienne Lessard" userId="9e7860fe-5f45-44b0-aa38-fe4050d81879" providerId="ADAL" clId="{89B2CC91-8DD5-4011-B910-922D0BC0F619}" dt="2025-04-15T14:23:04.441" v="2435" actId="14100"/>
          <ac:picMkLst>
            <pc:docMk/>
            <pc:sldMk cId="775065872" sldId="266"/>
            <ac:picMk id="7" creationId="{5543DC2F-B634-C72B-66B0-A9917C727B3E}"/>
          </ac:picMkLst>
        </pc:picChg>
        <pc:picChg chg="add mod">
          <ac:chgData name="Charles-Étienne Lessard" userId="9e7860fe-5f45-44b0-aa38-fe4050d81879" providerId="ADAL" clId="{89B2CC91-8DD5-4011-B910-922D0BC0F619}" dt="2025-04-16T17:12:24.661" v="3071" actId="14100"/>
          <ac:picMkLst>
            <pc:docMk/>
            <pc:sldMk cId="775065872" sldId="266"/>
            <ac:picMk id="8" creationId="{818D62B5-C323-803F-75A6-BAC86E0C77E3}"/>
          </ac:picMkLst>
        </pc:picChg>
        <pc:picChg chg="add mod">
          <ac:chgData name="Charles-Étienne Lessard" userId="9e7860fe-5f45-44b0-aa38-fe4050d81879" providerId="ADAL" clId="{89B2CC91-8DD5-4011-B910-922D0BC0F619}" dt="2025-04-16T17:12:33.679" v="3073" actId="1076"/>
          <ac:picMkLst>
            <pc:docMk/>
            <pc:sldMk cId="775065872" sldId="266"/>
            <ac:picMk id="10" creationId="{E5E5664C-22CB-E215-11D6-52AA75BAD651}"/>
          </ac:picMkLst>
        </pc:picChg>
      </pc:sldChg>
      <pc:sldChg chg="modSp new mod ord">
        <pc:chgData name="Charles-Étienne Lessard" userId="9e7860fe-5f45-44b0-aa38-fe4050d81879" providerId="ADAL" clId="{89B2CC91-8DD5-4011-B910-922D0BC0F619}" dt="2025-04-16T17:16:56.438" v="3599"/>
        <pc:sldMkLst>
          <pc:docMk/>
          <pc:sldMk cId="1112875975" sldId="267"/>
        </pc:sldMkLst>
        <pc:spChg chg="mod">
          <ac:chgData name="Charles-Étienne Lessard" userId="9e7860fe-5f45-44b0-aa38-fe4050d81879" providerId="ADAL" clId="{89B2CC91-8DD5-4011-B910-922D0BC0F619}" dt="2025-04-16T17:16:54.423" v="3597" actId="20577"/>
          <ac:spMkLst>
            <pc:docMk/>
            <pc:sldMk cId="1112875975" sldId="267"/>
            <ac:spMk id="2" creationId="{06A60567-9F74-FF4A-2301-DC32D141ACE7}"/>
          </ac:spMkLst>
        </pc:spChg>
        <pc:spChg chg="mod">
          <ac:chgData name="Charles-Étienne Lessard" userId="9e7860fe-5f45-44b0-aa38-fe4050d81879" providerId="ADAL" clId="{89B2CC91-8DD5-4011-B910-922D0BC0F619}" dt="2025-04-16T17:16:49.506" v="3585" actId="20577"/>
          <ac:spMkLst>
            <pc:docMk/>
            <pc:sldMk cId="1112875975" sldId="267"/>
            <ac:spMk id="3" creationId="{26350C94-9D89-1E72-4126-A3EED34A3D8E}"/>
          </ac:spMkLst>
        </pc:spChg>
      </pc:sldChg>
      <pc:sldChg chg="modSp add del mod ord">
        <pc:chgData name="Charles-Étienne Lessard" userId="9e7860fe-5f45-44b0-aa38-fe4050d81879" providerId="ADAL" clId="{89B2CC91-8DD5-4011-B910-922D0BC0F619}" dt="2025-04-16T17:18:10.650" v="3616" actId="2696"/>
        <pc:sldMkLst>
          <pc:docMk/>
          <pc:sldMk cId="41130886" sldId="268"/>
        </pc:sldMkLst>
        <pc:spChg chg="mod">
          <ac:chgData name="Charles-Étienne Lessard" userId="9e7860fe-5f45-44b0-aa38-fe4050d81879" providerId="ADAL" clId="{89B2CC91-8DD5-4011-B910-922D0BC0F619}" dt="2025-04-16T17:17:27.997" v="3609" actId="1076"/>
          <ac:spMkLst>
            <pc:docMk/>
            <pc:sldMk cId="41130886" sldId="268"/>
            <ac:spMk id="2" creationId="{8085CE6D-2AD4-1B26-0282-298C621930A5}"/>
          </ac:spMkLst>
        </pc:spChg>
        <pc:spChg chg="mod">
          <ac:chgData name="Charles-Étienne Lessard" userId="9e7860fe-5f45-44b0-aa38-fe4050d81879" providerId="ADAL" clId="{89B2CC91-8DD5-4011-B910-922D0BC0F619}" dt="2025-04-16T17:17:59.908" v="3615" actId="1076"/>
          <ac:spMkLst>
            <pc:docMk/>
            <pc:sldMk cId="41130886" sldId="268"/>
            <ac:spMk id="3" creationId="{D9BA110A-C0E4-AFD8-CB01-07767A8DB0A8}"/>
          </ac:spMkLst>
        </pc:spChg>
        <pc:picChg chg="mod">
          <ac:chgData name="Charles-Étienne Lessard" userId="9e7860fe-5f45-44b0-aa38-fe4050d81879" providerId="ADAL" clId="{89B2CC91-8DD5-4011-B910-922D0BC0F619}" dt="2025-04-16T17:17:17.940" v="3606" actId="1076"/>
          <ac:picMkLst>
            <pc:docMk/>
            <pc:sldMk cId="41130886" sldId="268"/>
            <ac:picMk id="4" creationId="{5E1DABA0-5D7B-EE73-96F0-C1A99C630BF6}"/>
          </ac:picMkLst>
        </pc:picChg>
      </pc:sldChg>
      <pc:sldChg chg="addSp delSp modSp new mod ord setBg setClrOvrMap">
        <pc:chgData name="Charles-Étienne Lessard" userId="9e7860fe-5f45-44b0-aa38-fe4050d81879" providerId="ADAL" clId="{89B2CC91-8DD5-4011-B910-922D0BC0F619}" dt="2025-04-17T19:30:46.231" v="5477" actId="27636"/>
        <pc:sldMkLst>
          <pc:docMk/>
          <pc:sldMk cId="1958922506" sldId="268"/>
        </pc:sldMkLst>
        <pc:spChg chg="mod">
          <ac:chgData name="Charles-Étienne Lessard" userId="9e7860fe-5f45-44b0-aa38-fe4050d81879" providerId="ADAL" clId="{89B2CC91-8DD5-4011-B910-922D0BC0F619}" dt="2025-04-16T17:23:52.097" v="4030" actId="26606"/>
          <ac:spMkLst>
            <pc:docMk/>
            <pc:sldMk cId="1958922506" sldId="268"/>
            <ac:spMk id="2" creationId="{5C2A1F81-E406-F430-B18F-8CFEA0325983}"/>
          </ac:spMkLst>
        </pc:spChg>
        <pc:spChg chg="mod">
          <ac:chgData name="Charles-Étienne Lessard" userId="9e7860fe-5f45-44b0-aa38-fe4050d81879" providerId="ADAL" clId="{89B2CC91-8DD5-4011-B910-922D0BC0F619}" dt="2025-04-17T19:30:46.231" v="5477" actId="27636"/>
          <ac:spMkLst>
            <pc:docMk/>
            <pc:sldMk cId="1958922506" sldId="268"/>
            <ac:spMk id="3" creationId="{A8BE24E3-8B5C-94D6-D743-AAB56BA3817C}"/>
          </ac:spMkLst>
        </pc:spChg>
        <pc:spChg chg="add del mod">
          <ac:chgData name="Charles-Étienne Lessard" userId="9e7860fe-5f45-44b0-aa38-fe4050d81879" providerId="ADAL" clId="{89B2CC91-8DD5-4011-B910-922D0BC0F619}" dt="2025-04-17T19:20:02.849" v="5422"/>
          <ac:spMkLst>
            <pc:docMk/>
            <pc:sldMk cId="1958922506" sldId="268"/>
            <ac:spMk id="8" creationId="{C47F39BA-51AB-D900-5DA0-E02155AAD1B3}"/>
          </ac:spMkLst>
        </pc:spChg>
        <pc:spChg chg="add del">
          <ac:chgData name="Charles-Étienne Lessard" userId="9e7860fe-5f45-44b0-aa38-fe4050d81879" providerId="ADAL" clId="{89B2CC91-8DD5-4011-B910-922D0BC0F619}" dt="2025-04-16T17:23:52.097" v="4030" actId="26606"/>
          <ac:spMkLst>
            <pc:docMk/>
            <pc:sldMk cId="1958922506" sldId="268"/>
            <ac:spMk id="9" creationId="{00401440-1DC9-4C9E-A3BA-4DECEEB46503}"/>
          </ac:spMkLst>
        </pc:spChg>
        <pc:spChg chg="add mod">
          <ac:chgData name="Charles-Étienne Lessard" userId="9e7860fe-5f45-44b0-aa38-fe4050d81879" providerId="ADAL" clId="{89B2CC91-8DD5-4011-B910-922D0BC0F619}" dt="2025-04-17T19:20:27.315" v="5427" actId="1076"/>
          <ac:spMkLst>
            <pc:docMk/>
            <pc:sldMk cId="1958922506" sldId="268"/>
            <ac:spMk id="10" creationId="{1080CB13-2D4C-F97D-F1F2-C0F892248512}"/>
          </ac:spMkLst>
        </pc:spChg>
        <pc:spChg chg="add del">
          <ac:chgData name="Charles-Étienne Lessard" userId="9e7860fe-5f45-44b0-aa38-fe4050d81879" providerId="ADAL" clId="{89B2CC91-8DD5-4011-B910-922D0BC0F619}" dt="2025-04-16T17:23:52.097" v="4030" actId="26606"/>
          <ac:spMkLst>
            <pc:docMk/>
            <pc:sldMk cId="1958922506" sldId="268"/>
            <ac:spMk id="11" creationId="{36B822CC-7DA9-4417-AA94-64CEB676F0B8}"/>
          </ac:spMkLst>
        </pc:spChg>
        <pc:spChg chg="add del">
          <ac:chgData name="Charles-Étienne Lessard" userId="9e7860fe-5f45-44b0-aa38-fe4050d81879" providerId="ADAL" clId="{89B2CC91-8DD5-4011-B910-922D0BC0F619}" dt="2025-04-16T17:23:52.097" v="4030" actId="26606"/>
          <ac:spMkLst>
            <pc:docMk/>
            <pc:sldMk cId="1958922506" sldId="268"/>
            <ac:spMk id="13" creationId="{AFA01E88-71CC-4FF3-9E81-51E0C32B45E4}"/>
          </ac:spMkLst>
        </pc:spChg>
        <pc:picChg chg="add mod ord">
          <ac:chgData name="Charles-Étienne Lessard" userId="9e7860fe-5f45-44b0-aa38-fe4050d81879" providerId="ADAL" clId="{89B2CC91-8DD5-4011-B910-922D0BC0F619}" dt="2025-04-17T19:20:48.435" v="5431" actId="1076"/>
          <ac:picMkLst>
            <pc:docMk/>
            <pc:sldMk cId="1958922506" sldId="268"/>
            <ac:picMk id="4" creationId="{C48EF19C-53F1-731D-CD5B-97A5EED326B7}"/>
          </ac:picMkLst>
        </pc:picChg>
        <pc:picChg chg="add mod">
          <ac:chgData name="Charles-Étienne Lessard" userId="9e7860fe-5f45-44b0-aa38-fe4050d81879" providerId="ADAL" clId="{89B2CC91-8DD5-4011-B910-922D0BC0F619}" dt="2025-04-17T19:20:42.713" v="5430" actId="1076"/>
          <ac:picMkLst>
            <pc:docMk/>
            <pc:sldMk cId="1958922506" sldId="268"/>
            <ac:picMk id="5" creationId="{67618254-DA66-E263-DA97-C8717031AD3D}"/>
          </ac:picMkLst>
        </pc:picChg>
        <pc:picChg chg="add mod">
          <ac:chgData name="Charles-Étienne Lessard" userId="9e7860fe-5f45-44b0-aa38-fe4050d81879" providerId="ADAL" clId="{89B2CC91-8DD5-4011-B910-922D0BC0F619}" dt="2025-04-17T19:20:23.092" v="5426" actId="14100"/>
          <ac:picMkLst>
            <pc:docMk/>
            <pc:sldMk cId="1958922506" sldId="268"/>
            <ac:picMk id="7" creationId="{16178BD4-5E0C-0752-7EF5-0E2D0D1324F6}"/>
          </ac:picMkLst>
        </pc:picChg>
      </pc:sldChg>
      <pc:sldChg chg="new del">
        <pc:chgData name="Charles-Étienne Lessard" userId="9e7860fe-5f45-44b0-aa38-fe4050d81879" providerId="ADAL" clId="{89B2CC91-8DD5-4011-B910-922D0BC0F619}" dt="2025-04-17T18:29:29.901" v="4674" actId="2696"/>
        <pc:sldMkLst>
          <pc:docMk/>
          <pc:sldMk cId="1325688415" sldId="269"/>
        </pc:sldMkLst>
      </pc:sldChg>
      <pc:sldChg chg="delSp modSp add del mod setBg delDesignElem">
        <pc:chgData name="Charles-Étienne Lessard" userId="9e7860fe-5f45-44b0-aa38-fe4050d81879" providerId="ADAL" clId="{89B2CC91-8DD5-4011-B910-922D0BC0F619}" dt="2025-04-16T17:18:27.878" v="3624" actId="2696"/>
        <pc:sldMkLst>
          <pc:docMk/>
          <pc:sldMk cId="3662644619" sldId="269"/>
        </pc:sldMkLst>
        <pc:spChg chg="mod">
          <ac:chgData name="Charles-Étienne Lessard" userId="9e7860fe-5f45-44b0-aa38-fe4050d81879" providerId="ADAL" clId="{89B2CC91-8DD5-4011-B910-922D0BC0F619}" dt="2025-04-16T17:18:24.045" v="3623" actId="27636"/>
          <ac:spMkLst>
            <pc:docMk/>
            <pc:sldMk cId="3662644619" sldId="269"/>
            <ac:spMk id="3" creationId="{D9BA110A-C0E4-AFD8-CB01-07767A8DB0A8}"/>
          </ac:spMkLst>
        </pc:spChg>
        <pc:spChg chg="del">
          <ac:chgData name="Charles-Étienne Lessard" userId="9e7860fe-5f45-44b0-aa38-fe4050d81879" providerId="ADAL" clId="{89B2CC91-8DD5-4011-B910-922D0BC0F619}" dt="2025-04-16T17:18:15.280" v="3621"/>
          <ac:spMkLst>
            <pc:docMk/>
            <pc:sldMk cId="3662644619" sldId="269"/>
            <ac:spMk id="18" creationId="{F6223BCD-4CA6-4B6E-7E5D-E31B0C465014}"/>
          </ac:spMkLst>
        </pc:spChg>
        <pc:spChg chg="del">
          <ac:chgData name="Charles-Étienne Lessard" userId="9e7860fe-5f45-44b0-aa38-fe4050d81879" providerId="ADAL" clId="{89B2CC91-8DD5-4011-B910-922D0BC0F619}" dt="2025-04-16T17:18:15.280" v="3621"/>
          <ac:spMkLst>
            <pc:docMk/>
            <pc:sldMk cId="3662644619" sldId="269"/>
            <ac:spMk id="20" creationId="{3BA358BE-9C2C-2304-849A-460F339887CF}"/>
          </ac:spMkLst>
        </pc:spChg>
        <pc:spChg chg="del">
          <ac:chgData name="Charles-Étienne Lessard" userId="9e7860fe-5f45-44b0-aa38-fe4050d81879" providerId="ADAL" clId="{89B2CC91-8DD5-4011-B910-922D0BC0F619}" dt="2025-04-16T17:18:15.280" v="3621"/>
          <ac:spMkLst>
            <pc:docMk/>
            <pc:sldMk cId="3662644619" sldId="269"/>
            <ac:spMk id="22" creationId="{8755CCD3-B260-F613-7DA0-CD005B9E29B4}"/>
          </ac:spMkLst>
        </pc:spChg>
      </pc:sldChg>
      <pc:sldChg chg="add del">
        <pc:chgData name="Charles-Étienne Lessard" userId="9e7860fe-5f45-44b0-aa38-fe4050d81879" providerId="ADAL" clId="{89B2CC91-8DD5-4011-B910-922D0BC0F619}" dt="2025-04-16T17:18:33.747" v="3626"/>
        <pc:sldMkLst>
          <pc:docMk/>
          <pc:sldMk cId="4252641214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475F8F-5B82-1411-F1CF-FD44CD595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2B2E2DD-7604-527E-5977-8971D30D15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917F94-5B5B-ADF7-77F7-5B9D01F5C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300844-A817-ED43-3C57-9EEA94344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6C3A080-E525-416F-69EF-6EBFC9E56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54852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DC7A09-5971-96AD-ED0F-E2EADE3C4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13BD484-F0EF-460C-7D81-20FA1081A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6755279-5447-FE3A-FA52-129968E0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AF987A-7B83-EFFA-AA53-D7B9B7A4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2662CF-D7AA-F4BF-45DC-289C37B77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7335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62A00F5-7EC0-9358-FE8A-6FA36012A2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FC5B39C-78BB-997B-F925-EBC3B16132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484586-034E-531D-D4D5-A7F32A045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445B7C-DA8C-1D2D-24ED-6731B4D2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64E2EA5-A812-FA73-1397-B26C30BC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0782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0F5929-FC1F-365C-B54E-18194044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C03513F-8EB3-DB4B-B1D5-05F02DF61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6D5301E-3648-A9AD-79F2-DDF5B406E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1B72D92-FCE6-10F8-1F79-B174AEE2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7C1C07-A00A-DC3E-5B45-6797AE4C6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53750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3B1701-1661-66AD-AC21-AC6050CB0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BD47A0C-1C5E-C0A7-6346-782634FC6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F0233A-A812-C92C-4A48-F376B2D5B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3CD5FB-E40D-CA76-061A-C4F48B32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6ADFF1-D3F2-B0BF-2F0E-CD612572C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42569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16B574-842F-AF5D-C0AF-BACB97277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322701-C725-6AB0-4722-163065833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55D191E-2112-2CA8-992E-C394F4460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E0521B8-877F-7948-750A-109E6C76B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25FA2C0-44DD-77CD-BC6A-414154793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9A75850-57FA-8C0C-3E30-FCB84F159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3028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C08235-6001-DE71-8E6D-90CCA96B0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8234BCF-DF97-A3E0-3271-634BFEA9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48E705E-2B5E-63E2-CA87-34C8889407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067CEAA-C43C-58BD-6654-3715C7C1D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136955E-A813-1436-057E-661A1498AB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2D92CA7-A950-5767-F330-E5E475AFB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449B21B-33A1-8EF5-95E3-5C35E76AF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D60F448-0282-1B45-802C-3FCCA5690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27942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15C4C4-F19F-053B-7927-F775AA2DB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0CDCD43-0153-A558-AD4A-621C89291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D089E7-BEFA-4BBC-3713-205F861C1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A8C3EB9-EA8F-6B41-5936-D2F9E650A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67483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AD89C5A-E676-2DD7-9F89-E423DC5B2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CED89C4-1573-CB2B-0740-40EF2760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F4946B-A784-B63E-E6AD-5FB202F7A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77364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B38C86D-423B-F627-A575-03B788B8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FEB291-25DE-4F53-5E25-6D796C97C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DF1AFAE-6CA6-DE9B-3697-EE469B1F3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5F4E90-404B-15CC-26EE-D4C8DD156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21260AF-0CE3-A0A8-88E2-6A7632B4C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BBFF9C-C37C-B08E-7B3C-C93494AF3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5928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5DC959-FDA3-9BCB-8F82-90A09FA43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5EA4143-3810-F5E9-8A83-8C176F471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3D60C60-B9BF-4757-6811-3580858287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E62B5B-A414-BD59-F598-872524A7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661F81-ECE2-C571-4DF7-BE05850E6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5E994A7-4B6E-001E-E258-57A268ABA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33289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5BFDADA-31E2-9263-C66E-F16A88FC3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584B50D-BFA6-7438-A9EA-747E07B9E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9BFCFA-6D8E-5AE1-43F8-F487C284E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4/18/2025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49C58B3-E06C-94F0-879D-7468F4E161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9D8B5-4B0B-FF6A-5705-BBC824802D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284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sciencedirect.com/science/article/pii/S0362546X20301036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19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Freeform: Shape 21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D0D807-1161-0604-B0C5-FD1146B4F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8" y="1106034"/>
            <a:ext cx="5019074" cy="3204134"/>
          </a:xfrm>
        </p:spPr>
        <p:txBody>
          <a:bodyPr anchor="b">
            <a:normAutofit/>
          </a:bodyPr>
          <a:lstStyle/>
          <a:p>
            <a:pPr algn="l"/>
            <a:r>
              <a:rPr lang="en-CA" sz="5400" noProof="0"/>
              <a:t>DRP 2025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BEC49E-6E8A-073D-D0F2-C641B12BC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013698" cy="1208141"/>
          </a:xfrm>
        </p:spPr>
        <p:txBody>
          <a:bodyPr>
            <a:normAutofit/>
          </a:bodyPr>
          <a:lstStyle/>
          <a:p>
            <a:pPr algn="l"/>
            <a:r>
              <a:rPr lang="en-CA" noProof="0"/>
              <a:t>Project by Charles-Étienne Lessard</a:t>
            </a:r>
          </a:p>
          <a:p>
            <a:pPr algn="l"/>
            <a:r>
              <a:rPr lang="en-CA" noProof="0"/>
              <a:t>mentored by Miguel Ayala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C888D50-A62A-131E-5313-BCC7A93F2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337" y="625683"/>
            <a:ext cx="2708298" cy="27432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9F4E40D4-2CD5-D97A-AE47-84A6C2F94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881" y="3550309"/>
            <a:ext cx="2975212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1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2A1F81-E406-F430-B18F-8CFEA032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/>
              <a:t>Further exploration</a:t>
            </a:r>
            <a:r>
              <a:rPr lang="fr-CA"/>
              <a:t>: Other questions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BE24E3-8B5C-94D6-D743-AAB56BA3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CA" sz="2000" dirty="0"/>
              <a:t>When and why do we observe a break of symmetry?</a:t>
            </a:r>
            <a:endParaRPr lang="fr-CA" sz="2000" dirty="0"/>
          </a:p>
          <a:p>
            <a:pPr>
              <a:lnSpc>
                <a:spcPct val="200000"/>
              </a:lnSpc>
            </a:pPr>
            <a:r>
              <a:rPr lang="fr-CA" sz="2000" dirty="0"/>
              <a:t>How </a:t>
            </a:r>
            <a:r>
              <a:rPr lang="fr-CA" sz="2000" dirty="0" err="1"/>
              <a:t>does</a:t>
            </a:r>
            <a:r>
              <a:rPr lang="fr-CA" sz="2000" dirty="0"/>
              <a:t> the </a:t>
            </a:r>
            <a:r>
              <a:rPr lang="fr-CA" sz="2000" dirty="0" err="1"/>
              <a:t>parameter</a:t>
            </a:r>
            <a:r>
              <a:rPr lang="fr-CA" sz="2000" dirty="0"/>
              <a:t> </a:t>
            </a:r>
            <a:r>
              <a:rPr lang="fr-CA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fr-CA" sz="2000" dirty="0"/>
              <a:t> affect the </a:t>
            </a:r>
            <a:r>
              <a:rPr lang="fr-CA" sz="2000" dirty="0" err="1"/>
              <a:t>shape</a:t>
            </a:r>
            <a:r>
              <a:rPr lang="fr-CA" sz="2000" dirty="0"/>
              <a:t> of the </a:t>
            </a:r>
            <a:r>
              <a:rPr lang="fr-CA" sz="2000" dirty="0" err="1"/>
              <a:t>minimizers</a:t>
            </a:r>
            <a:r>
              <a:rPr lang="fr-CA" sz="2000" dirty="0"/>
              <a:t>?</a:t>
            </a:r>
          </a:p>
          <a:p>
            <a:pPr>
              <a:lnSpc>
                <a:spcPct val="200000"/>
              </a:lnSpc>
            </a:pPr>
            <a:r>
              <a:rPr lang="fr-CA" sz="2000" dirty="0"/>
              <a:t>Do </a:t>
            </a:r>
            <a:r>
              <a:rPr lang="fr-CA" sz="2000" dirty="0" err="1"/>
              <a:t>different</a:t>
            </a:r>
            <a:r>
              <a:rPr lang="fr-CA" sz="2000" dirty="0"/>
              <a:t> initial conditions affect the </a:t>
            </a:r>
            <a:r>
              <a:rPr lang="fr-CA" sz="2000" dirty="0" err="1"/>
              <a:t>results</a:t>
            </a:r>
            <a:r>
              <a:rPr lang="fr-CA" sz="2000" dirty="0"/>
              <a:t>?</a:t>
            </a:r>
          </a:p>
          <a:p>
            <a:pPr>
              <a:lnSpc>
                <a:spcPct val="200000"/>
              </a:lnSpc>
            </a:pPr>
            <a:r>
              <a:rPr lang="fr-CA" sz="2000" dirty="0" err="1"/>
              <a:t>Does</a:t>
            </a:r>
            <a:r>
              <a:rPr lang="fr-CA" sz="2000" dirty="0"/>
              <a:t> </a:t>
            </a:r>
            <a:r>
              <a:rPr lang="fr-CA" sz="2000" dirty="0" err="1"/>
              <a:t>using</a:t>
            </a:r>
            <a:r>
              <a:rPr lang="fr-CA" sz="2000" dirty="0"/>
              <a:t> a </a:t>
            </a:r>
            <a:r>
              <a:rPr lang="fr-CA" sz="2000" dirty="0" err="1"/>
              <a:t>different</a:t>
            </a:r>
            <a:r>
              <a:rPr lang="fr-CA" sz="2000" dirty="0"/>
              <a:t> solver affect the </a:t>
            </a:r>
            <a:r>
              <a:rPr lang="fr-CA" sz="2000" dirty="0" err="1"/>
              <a:t>results</a:t>
            </a:r>
            <a:r>
              <a:rPr lang="fr-CA" sz="2000" dirty="0"/>
              <a:t>?</a:t>
            </a:r>
          </a:p>
          <a:p>
            <a:pPr>
              <a:lnSpc>
                <a:spcPct val="200000"/>
              </a:lnSpc>
            </a:pPr>
            <a:r>
              <a:rPr lang="fr-CA" sz="2000" dirty="0" err="1"/>
              <a:t>What</a:t>
            </a:r>
            <a:r>
              <a:rPr lang="fr-CA" sz="2000" dirty="0"/>
              <a:t> can </a:t>
            </a:r>
            <a:r>
              <a:rPr lang="fr-CA" sz="2000" dirty="0" err="1"/>
              <a:t>we</a:t>
            </a:r>
            <a:r>
              <a:rPr lang="fr-CA" sz="2000" dirty="0"/>
              <a:t> </a:t>
            </a:r>
            <a:r>
              <a:rPr lang="fr-CA" sz="2000" dirty="0" err="1"/>
              <a:t>say</a:t>
            </a:r>
            <a:r>
              <a:rPr lang="fr-CA" sz="2000" dirty="0"/>
              <a:t> about the </a:t>
            </a:r>
            <a:r>
              <a:rPr lang="fr-CA" sz="2000" dirty="0" err="1"/>
              <a:t>true</a:t>
            </a:r>
            <a:r>
              <a:rPr lang="fr-CA" sz="2000" dirty="0"/>
              <a:t> location of the </a:t>
            </a:r>
            <a:r>
              <a:rPr lang="fr-CA" sz="2000" dirty="0" err="1"/>
              <a:t>minimizers</a:t>
            </a:r>
            <a:r>
              <a:rPr lang="fr-CA" sz="2000" dirty="0"/>
              <a:t>?</a:t>
            </a:r>
          </a:p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8EF19C-53F1-731D-CD5B-97A5EED3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1622" y="1488980"/>
            <a:ext cx="3305578" cy="151078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7618254-DA66-E263-DA97-C8717031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968" y="3284534"/>
            <a:ext cx="3085081" cy="20082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6178BD4-5E0C-0752-7EF5-0E2D0D132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622" y="5467991"/>
            <a:ext cx="1135133" cy="62872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080CB13-2D4C-F97D-F1F2-C0F892248512}"/>
              </a:ext>
            </a:extLst>
          </p:cNvPr>
          <p:cNvSpPr txBox="1"/>
          <p:nvPr/>
        </p:nvSpPr>
        <p:spPr>
          <a:xfrm>
            <a:off x="9716755" y="5577561"/>
            <a:ext cx="1485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CA" dirty="0"/>
              <a:t>6.34 x 10</a:t>
            </a:r>
            <a:r>
              <a:rPr lang="fr-CA" baseline="30000" dirty="0"/>
              <a:t>-7</a:t>
            </a:r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9E431EE-37AA-B0CE-FAF0-A5C0A3189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427" y="6087848"/>
            <a:ext cx="2749470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2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24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E552F1ED-0F9D-E2D0-033A-BCFC6FBDD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302512"/>
            <a:ext cx="10905066" cy="42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7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142508D-DCB4-49FC-885E-2CF85330E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" name="Freeform: Shape 17">
            <a:extLst>
              <a:ext uri="{FF2B5EF4-FFF2-40B4-BE49-F238E27FC236}">
                <a16:creationId xmlns:a16="http://schemas.microsoft.com/office/drawing/2014/main" id="{2791DBF5-3FCA-4011-AF8A-650D650F9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3" name="Freeform: Shape 19">
            <a:extLst>
              <a:ext uri="{FF2B5EF4-FFF2-40B4-BE49-F238E27FC236}">
                <a16:creationId xmlns:a16="http://schemas.microsoft.com/office/drawing/2014/main" id="{D964C04B-075F-470A-BC51-AF7231465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4F5ECF-D296-B648-039C-6C5599AE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CA" sz="2800" b="1" noProof="0"/>
              <a:t>Computational Mathematics</a:t>
            </a:r>
            <a:r>
              <a:rPr lang="en-CA" sz="2800" noProof="0"/>
              <a:t>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7AB58F-FDBA-4575-9E72-86B7F843F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D78486-07CC-4AFC-93CC-B95A73D03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0656BA-6D30-C4A9-83E9-0E40A44A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840" y="632246"/>
            <a:ext cx="2142544" cy="19711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8DD9B2-3549-8234-8391-9895BD062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228" y="628283"/>
            <a:ext cx="1950415" cy="197510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E67C22C-540C-46B0-4AB7-97CC642B0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982" y="628283"/>
            <a:ext cx="2107839" cy="1975104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1B4A06-1906-BAD0-FBF4-F19A53ADC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715768"/>
            <a:ext cx="3438144" cy="3209544"/>
          </a:xfrm>
        </p:spPr>
        <p:txBody>
          <a:bodyPr>
            <a:normAutofit/>
          </a:bodyPr>
          <a:lstStyle/>
          <a:p>
            <a:endParaRPr lang="en-CA" sz="1700" noProof="0"/>
          </a:p>
          <a:p>
            <a:r>
              <a:rPr lang="en-CA" sz="1700" noProof="0"/>
              <a:t>Another way of exploring math</a:t>
            </a:r>
          </a:p>
          <a:p>
            <a:r>
              <a:rPr lang="en-CA" sz="1700" noProof="0"/>
              <a:t>Approximate solutions to complicated differential equations</a:t>
            </a:r>
          </a:p>
          <a:p>
            <a:r>
              <a:rPr lang="en-CA" sz="1700" noProof="0"/>
              <a:t>Efficient visualization tools</a:t>
            </a:r>
          </a:p>
          <a:p>
            <a:r>
              <a:rPr lang="en-CA" sz="1700"/>
              <a:t>Modelling and prediction (when equations become imposible to solve by hand.</a:t>
            </a:r>
            <a:endParaRPr lang="en-CA" sz="1700" noProof="0"/>
          </a:p>
          <a:p>
            <a:endParaRPr lang="en-CA" sz="1700" noProof="0"/>
          </a:p>
          <a:p>
            <a:endParaRPr lang="en-CA" sz="1700" noProof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52DAE8B-82DF-2E05-7541-E3A918340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228" y="2978416"/>
            <a:ext cx="6838156" cy="35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46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D702EC7-F27B-AF53-169B-DA16292A3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006" y="6245306"/>
            <a:ext cx="1102995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noProof="0" dirty="0">
                <a:hlinkClick r:id="rId2"/>
              </a:rPr>
              <a:t>https://www.sciencedirect.com/science/article/pii/S0362546X20301036</a:t>
            </a:r>
            <a:r>
              <a:rPr lang="en-CA" sz="1400" noProof="0" dirty="0"/>
              <a:t> </a:t>
            </a:r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876EF803-0333-AAE9-03F3-36EEF8D09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3727" y="2194424"/>
            <a:ext cx="4184391" cy="18921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663A547-C4D5-4B0B-419B-8151797A4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27" y="4287973"/>
            <a:ext cx="4184391" cy="135557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2D82202-5098-7C75-75A4-C20E5FED097E}"/>
              </a:ext>
            </a:extLst>
          </p:cNvPr>
          <p:cNvSpPr txBox="1"/>
          <p:nvPr/>
        </p:nvSpPr>
        <p:spPr>
          <a:xfrm>
            <a:off x="774485" y="693218"/>
            <a:ext cx="10422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noProof="0" dirty="0"/>
              <a:t>Our project : </a:t>
            </a:r>
            <a:r>
              <a:rPr lang="en-CA" sz="3600" noProof="0" dirty="0"/>
              <a:t>Study the break of symmetry of a par</a:t>
            </a:r>
            <a:r>
              <a:rPr lang="en-CA" sz="3600" dirty="0" err="1"/>
              <a:t>ticle</a:t>
            </a:r>
            <a:r>
              <a:rPr lang="en-CA" sz="3600" dirty="0"/>
              <a:t> system</a:t>
            </a:r>
            <a:endParaRPr lang="en-CA" sz="3600" noProof="0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FB7208D-D1E7-48E5-6840-2CD3633B58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8271"/>
          <a:stretch/>
        </p:blipFill>
        <p:spPr>
          <a:xfrm>
            <a:off x="5138118" y="2643794"/>
            <a:ext cx="6958164" cy="304032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85D7F0D-711E-9FDC-418B-EC6AEBFC46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50000"/>
          <a:stretch/>
        </p:blipFill>
        <p:spPr>
          <a:xfrm>
            <a:off x="8013611" y="1704974"/>
            <a:ext cx="3072650" cy="53954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3E7BC36-0FF9-E440-8AAF-6AADE564058B}"/>
              </a:ext>
            </a:extLst>
          </p:cNvPr>
          <p:cNvSpPr txBox="1"/>
          <p:nvPr/>
        </p:nvSpPr>
        <p:spPr>
          <a:xfrm>
            <a:off x="6171936" y="1825092"/>
            <a:ext cx="2113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 </a:t>
            </a:r>
            <a:r>
              <a:rPr lang="fr-CA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2661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FC5B2E7-60D4-872E-1EBD-AEF86E39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92" y="5167766"/>
            <a:ext cx="3928527" cy="8658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04506F-11E3-30BA-E287-D67D7E4A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893" y="5308176"/>
            <a:ext cx="3072401" cy="107736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EB8A581-5402-D60A-23B5-B165C59B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530" y="3525779"/>
            <a:ext cx="731583" cy="45724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7E8BF4F-71EE-BEEB-6617-C244E99F7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1294" y="2128351"/>
            <a:ext cx="4035963" cy="3252097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75E8FD9E-27AC-1193-1AB9-D6A46BAECD2A}"/>
              </a:ext>
            </a:extLst>
          </p:cNvPr>
          <p:cNvSpPr txBox="1"/>
          <p:nvPr/>
        </p:nvSpPr>
        <p:spPr>
          <a:xfrm>
            <a:off x="9031580" y="1662086"/>
            <a:ext cx="3637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u="sng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Example: N = 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67A3CA-88AA-9769-3035-40C563830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400" y="2044444"/>
            <a:ext cx="6645143" cy="8728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96400F4-9E1A-5FE2-7EE6-2F3D4EC3C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183" y="3662535"/>
            <a:ext cx="5517455" cy="87287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E7F30A2-EDC3-5598-29B5-543F84A0B526}"/>
              </a:ext>
            </a:extLst>
          </p:cNvPr>
          <p:cNvSpPr txBox="1"/>
          <p:nvPr/>
        </p:nvSpPr>
        <p:spPr>
          <a:xfrm>
            <a:off x="727586" y="1716536"/>
            <a:ext cx="262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en-CA" noProof="0" dirty="0"/>
              <a:t> </a:t>
            </a:r>
            <a:r>
              <a:rPr lang="en-CA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en-CA" noProof="0" dirty="0"/>
              <a:t>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E1160EC-8D97-B05D-10DA-7535D741B767}"/>
              </a:ext>
            </a:extLst>
          </p:cNvPr>
          <p:cNvSpPr txBox="1"/>
          <p:nvPr/>
        </p:nvSpPr>
        <p:spPr>
          <a:xfrm>
            <a:off x="610600" y="3321066"/>
            <a:ext cx="372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of Energy </a:t>
            </a:r>
            <a:r>
              <a:rPr lang="fr-CA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17" name="Titre 16">
            <a:extLst>
              <a:ext uri="{FF2B5EF4-FFF2-40B4-BE49-F238E27FC236}">
                <a16:creationId xmlns:a16="http://schemas.microsoft.com/office/drawing/2014/main" id="{9E6BE879-3578-75E8-2DB2-41BC19AD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47" y="688336"/>
            <a:ext cx="8130189" cy="506937"/>
          </a:xfrm>
        </p:spPr>
        <p:txBody>
          <a:bodyPr>
            <a:normAutofit fontScale="90000"/>
          </a:bodyPr>
          <a:lstStyle/>
          <a:p>
            <a:r>
              <a:rPr lang="fr-CA" dirty="0" err="1"/>
              <a:t>Finding</a:t>
            </a:r>
            <a:r>
              <a:rPr lang="fr-CA" dirty="0"/>
              <a:t> the </a:t>
            </a:r>
            <a:r>
              <a:rPr lang="fr-CA" dirty="0" err="1"/>
              <a:t>Minimizers</a:t>
            </a:r>
            <a:endParaRPr lang="fr-CA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26F3C9-A00A-5EFF-C724-21544A62DA77}"/>
              </a:ext>
            </a:extLst>
          </p:cNvPr>
          <p:cNvSpPr txBox="1"/>
          <p:nvPr/>
        </p:nvSpPr>
        <p:spPr>
          <a:xfrm>
            <a:off x="559634" y="4798434"/>
            <a:ext cx="331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Kernel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E33D38-85EC-9E4A-D9A8-BE6CBCAFD24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7121" t="24121" r="11993" b="15374"/>
          <a:stretch/>
        </p:blipFill>
        <p:spPr>
          <a:xfrm>
            <a:off x="5420177" y="4935677"/>
            <a:ext cx="1602658" cy="44477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0821D74-7D64-3859-B37D-45A1A814FAA3}"/>
              </a:ext>
            </a:extLst>
          </p:cNvPr>
          <p:cNvSpPr txBox="1"/>
          <p:nvPr/>
        </p:nvSpPr>
        <p:spPr>
          <a:xfrm>
            <a:off x="620698" y="6016209"/>
            <a:ext cx="3257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fr-CA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 0 and α &gt; 0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9854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15B7D4-39B6-74E9-A9A7-527BF143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1" y="898801"/>
            <a:ext cx="10126137" cy="549623"/>
          </a:xfrm>
        </p:spPr>
        <p:txBody>
          <a:bodyPr>
            <a:normAutofit fontScale="90000"/>
          </a:bodyPr>
          <a:lstStyle/>
          <a:p>
            <a:pPr algn="ctr"/>
            <a:r>
              <a:rPr lang="en-CA" b="1" dirty="0"/>
              <a:t>What can we explore?</a:t>
            </a:r>
            <a:endParaRPr lang="en-CA" noProof="0" dirty="0"/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2FA2452-E039-5191-487A-CB1DD0481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79" y="2631299"/>
            <a:ext cx="4343265" cy="9876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DD96F4C-4809-C61B-7669-E23B653CA645}"/>
              </a:ext>
            </a:extLst>
          </p:cNvPr>
          <p:cNvSpPr txBox="1"/>
          <p:nvPr/>
        </p:nvSpPr>
        <p:spPr>
          <a:xfrm>
            <a:off x="5538372" y="2177491"/>
            <a:ext cx="614959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CA" noProof="0" dirty="0"/>
              <a:t>Which quantitative measurements can we take on the shape of the local minimizers?</a:t>
            </a:r>
          </a:p>
          <a:p>
            <a:pPr marL="342900" indent="-342900">
              <a:lnSpc>
                <a:spcPct val="150000"/>
              </a:lnSpc>
              <a:spcAft>
                <a:spcPts val="1800"/>
              </a:spcAft>
              <a:buFont typeface="+mj-lt"/>
              <a:buAutoNum type="arabicPeriod"/>
            </a:pPr>
            <a:r>
              <a:rPr lang="en-CA" noProof="0" dirty="0"/>
              <a:t>How does the variation of the parameters affect the </a:t>
            </a:r>
            <a:r>
              <a:rPr lang="en-CA" dirty="0"/>
              <a:t>shape</a:t>
            </a:r>
            <a:r>
              <a:rPr lang="en-CA" noProof="0" dirty="0"/>
              <a:t> of the minimizers?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noProof="0" dirty="0"/>
              <a:t>Does the number of particles have an influence on the shape of the minimizers?</a:t>
            </a:r>
          </a:p>
          <a:p>
            <a:pPr marL="342900" indent="-342900">
              <a:buFont typeface="+mj-lt"/>
              <a:buAutoNum type="arabicPeriod"/>
            </a:pPr>
            <a:endParaRPr lang="en-CA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7271FC-717A-D454-B71A-CD6DD0AE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3" y="4157221"/>
            <a:ext cx="4188315" cy="13595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A014B8-EE7A-B35A-46BD-3212E07F66E9}"/>
              </a:ext>
            </a:extLst>
          </p:cNvPr>
          <p:cNvSpPr txBox="1"/>
          <p:nvPr/>
        </p:nvSpPr>
        <p:spPr>
          <a:xfrm>
            <a:off x="688258" y="2177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Kernel</a:t>
            </a:r>
          </a:p>
        </p:txBody>
      </p:sp>
    </p:spTree>
    <p:extLst>
      <p:ext uri="{BB962C8B-B14F-4D97-AF65-F5344CB8AC3E}">
        <p14:creationId xmlns:p14="http://schemas.microsoft.com/office/powerpoint/2010/main" val="158704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40D64C76-DEAD-9948-12A5-66AE6F74943B}"/>
              </a:ext>
            </a:extLst>
          </p:cNvPr>
          <p:cNvSpPr txBox="1"/>
          <p:nvPr/>
        </p:nvSpPr>
        <p:spPr>
          <a:xfrm>
            <a:off x="5816893" y="501741"/>
            <a:ext cx="6732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3600" b="1" dirty="0"/>
              <a:t>How </a:t>
            </a:r>
            <a:r>
              <a:rPr lang="fr-CA" sz="3600" b="1" dirty="0" err="1"/>
              <a:t>does</a:t>
            </a:r>
            <a:r>
              <a:rPr lang="fr-CA" sz="3600" b="1" dirty="0"/>
              <a:t> a solver </a:t>
            </a:r>
            <a:r>
              <a:rPr lang="fr-CA" sz="3600" b="1" dirty="0" err="1"/>
              <a:t>work</a:t>
            </a:r>
            <a:r>
              <a:rPr lang="fr-CA" sz="3600" b="1" dirty="0"/>
              <a:t>?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464A13C-D5A2-1C8B-3209-419FBD50E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134" y="3909249"/>
            <a:ext cx="2704069" cy="244701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384BEC4-C98C-7BAD-9847-CB94C4EC1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638" y="2574616"/>
            <a:ext cx="3138413" cy="259996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8661DB2B-DBF4-303C-79E0-762B29E1D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02" y="1361336"/>
            <a:ext cx="2886103" cy="259996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DC62589-5C6C-C962-7B2D-8AB14C67E32D}"/>
              </a:ext>
            </a:extLst>
          </p:cNvPr>
          <p:cNvSpPr txBox="1"/>
          <p:nvPr/>
        </p:nvSpPr>
        <p:spPr>
          <a:xfrm>
            <a:off x="284797" y="4147321"/>
            <a:ext cx="3138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/>
              <a:t>Solve the ODE system 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9FC9163D-45DF-113D-A8CF-54293D933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601" y="4606707"/>
            <a:ext cx="2331779" cy="685168"/>
          </a:xfrm>
          <a:prstGeom prst="rect">
            <a:avLst/>
          </a:prstGeom>
        </p:spPr>
      </p:pic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94DB3CD6-A9F8-F8BD-94D6-90D1ADD45D31}"/>
              </a:ext>
            </a:extLst>
          </p:cNvPr>
          <p:cNvSpPr/>
          <p:nvPr/>
        </p:nvSpPr>
        <p:spPr>
          <a:xfrm>
            <a:off x="3097158" y="3392600"/>
            <a:ext cx="1327355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D3E5A177-BE61-13E8-39C6-E705061C7467}"/>
              </a:ext>
            </a:extLst>
          </p:cNvPr>
          <p:cNvSpPr/>
          <p:nvPr/>
        </p:nvSpPr>
        <p:spPr>
          <a:xfrm>
            <a:off x="7730075" y="4302928"/>
            <a:ext cx="1248696" cy="4464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8B3E2C8-7408-0D90-D233-51FBE2F1E9D6}"/>
              </a:ext>
            </a:extLst>
          </p:cNvPr>
          <p:cNvSpPr txBox="1"/>
          <p:nvPr/>
        </p:nvSpPr>
        <p:spPr>
          <a:xfrm>
            <a:off x="7580671" y="4906297"/>
            <a:ext cx="16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Continuation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15AF0B5-30BA-F13D-5490-49B0B54C12FA}"/>
              </a:ext>
            </a:extLst>
          </p:cNvPr>
          <p:cNvSpPr txBox="1"/>
          <p:nvPr/>
        </p:nvSpPr>
        <p:spPr>
          <a:xfrm>
            <a:off x="445601" y="824906"/>
            <a:ext cx="3681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Random</a:t>
            </a:r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Initial Condition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4C0DFB7-E3D4-48B7-5113-8F6D648EDBB7}"/>
              </a:ext>
            </a:extLst>
          </p:cNvPr>
          <p:cNvSpPr txBox="1"/>
          <p:nvPr/>
        </p:nvSpPr>
        <p:spPr>
          <a:xfrm>
            <a:off x="5298536" y="1942147"/>
            <a:ext cx="2555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value of </a:t>
            </a:r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fr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1BD4C27-3CEE-0117-3093-AA162E689814}"/>
              </a:ext>
            </a:extLst>
          </p:cNvPr>
          <p:cNvSpPr txBox="1"/>
          <p:nvPr/>
        </p:nvSpPr>
        <p:spPr>
          <a:xfrm>
            <a:off x="9625782" y="3284718"/>
            <a:ext cx="247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Large value of </a:t>
            </a:r>
            <a:r>
              <a:rPr lang="el-G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endParaRPr lang="fr-CA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684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8120C0-684B-3085-3C94-ADE56042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400" noProof="0" dirty="0"/>
              <a:t>1.How does the variation of the parameters affect the behaviour of the minimizers?</a:t>
            </a:r>
            <a:br>
              <a:rPr lang="en-CA" sz="2400" noProof="0" dirty="0"/>
            </a:br>
            <a:endParaRPr lang="en-CA" sz="2400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61671C-CA40-E8AD-78DF-3253058E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Put </a:t>
            </a:r>
            <a:r>
              <a:rPr lang="en-CA" noProof="0" dirty="0" err="1"/>
              <a:t>pluto</a:t>
            </a:r>
            <a:r>
              <a:rPr lang="en-CA" noProof="0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18213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359C3-4593-7FC5-92D8-F6E6BB2A7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79" y="405800"/>
            <a:ext cx="12172335" cy="1877865"/>
          </a:xfrm>
        </p:spPr>
        <p:txBody>
          <a:bodyPr>
            <a:normAutofit/>
          </a:bodyPr>
          <a:lstStyle/>
          <a:p>
            <a:pPr algn="ctr"/>
            <a:r>
              <a:rPr lang="en-CA" sz="2800" noProof="0" dirty="0"/>
              <a:t>2. How does the </a:t>
            </a:r>
            <a:r>
              <a:rPr lang="en-CA" sz="2800" b="1" noProof="0" dirty="0"/>
              <a:t>variation of the parameters </a:t>
            </a:r>
            <a:r>
              <a:rPr lang="en-CA" sz="2800" noProof="0" dirty="0"/>
              <a:t>affect the </a:t>
            </a:r>
            <a:r>
              <a:rPr lang="en-CA" sz="2800" dirty="0"/>
              <a:t>shape</a:t>
            </a:r>
            <a:r>
              <a:rPr lang="en-CA" sz="2800" noProof="0" dirty="0"/>
              <a:t> of the minimizers?</a:t>
            </a:r>
            <a:br>
              <a:rPr lang="en-CA" sz="2800" noProof="0" dirty="0"/>
            </a:br>
            <a:br>
              <a:rPr lang="en-CA" sz="2800" noProof="0" dirty="0"/>
            </a:br>
            <a:endParaRPr lang="en-CA" sz="2800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299EF6-2665-376E-7C38-D431B645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668022"/>
            <a:ext cx="9289110" cy="4763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BD6FC12-8168-6369-2F04-C9D4DD39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557" y="3369743"/>
            <a:ext cx="1313253" cy="11887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06502EA-3359-9DB8-B6FA-C3A404DEF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319" y="3332048"/>
            <a:ext cx="1407012" cy="112146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35F2F36-F452-A6D2-7C73-B9FCFF26C03C}"/>
              </a:ext>
            </a:extLst>
          </p:cNvPr>
          <p:cNvSpPr txBox="1"/>
          <p:nvPr/>
        </p:nvSpPr>
        <p:spPr>
          <a:xfrm>
            <a:off x="9022757" y="2962716"/>
            <a:ext cx="108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= 20</a:t>
            </a:r>
            <a:endParaRPr lang="en-CA" noProof="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5B8120-3DC7-63AD-699C-D990D0F55503}"/>
              </a:ext>
            </a:extLst>
          </p:cNvPr>
          <p:cNvSpPr txBox="1"/>
          <p:nvPr/>
        </p:nvSpPr>
        <p:spPr>
          <a:xfrm>
            <a:off x="10680996" y="2962716"/>
            <a:ext cx="108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noProof="0" dirty="0"/>
              <a:t>α = 75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9299488-68A4-4503-F605-C61287453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742" y="5064456"/>
            <a:ext cx="1313252" cy="118126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88009FF-2812-F208-140A-676953F69BF1}"/>
              </a:ext>
            </a:extLst>
          </p:cNvPr>
          <p:cNvSpPr txBox="1"/>
          <p:nvPr/>
        </p:nvSpPr>
        <p:spPr>
          <a:xfrm>
            <a:off x="9113218" y="4626249"/>
            <a:ext cx="886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noProof="0" dirty="0"/>
              <a:t>α = 80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1C2F855-A8B3-9FF3-78DC-030B3CCCF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3319" y="5111511"/>
            <a:ext cx="1407012" cy="113937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ACA9B23-022D-D01E-5C6E-DFCFA172EE97}"/>
              </a:ext>
            </a:extLst>
          </p:cNvPr>
          <p:cNvSpPr txBox="1"/>
          <p:nvPr/>
        </p:nvSpPr>
        <p:spPr>
          <a:xfrm>
            <a:off x="10680996" y="4672415"/>
            <a:ext cx="116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noProof="0" dirty="0"/>
              <a:t>α = 100</a:t>
            </a:r>
          </a:p>
          <a:p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105258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24D95-6D69-A2A9-067D-E98CE3E5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315" y="423026"/>
            <a:ext cx="11029616" cy="1188720"/>
          </a:xfrm>
        </p:spPr>
        <p:txBody>
          <a:bodyPr>
            <a:normAutofit/>
          </a:bodyPr>
          <a:lstStyle/>
          <a:p>
            <a:r>
              <a:rPr lang="en-CA" sz="2400" noProof="0" dirty="0"/>
              <a:t>3. Does the </a:t>
            </a:r>
            <a:r>
              <a:rPr lang="en-CA" sz="2400" b="1" noProof="0" dirty="0"/>
              <a:t>number of particles </a:t>
            </a:r>
            <a:r>
              <a:rPr lang="en-CA" sz="2400" noProof="0" dirty="0"/>
              <a:t>have an influence on the behaviour of the Minimizers?</a:t>
            </a:r>
            <a:br>
              <a:rPr lang="en-CA" sz="2400" noProof="0" dirty="0"/>
            </a:br>
            <a:endParaRPr lang="en-CA" sz="2400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7927C86-9267-4920-B813-CC1C4ACA3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315" y="1421091"/>
            <a:ext cx="5631491" cy="281963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43DC2F-B634-C72B-66B0-A9917C72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05" y="1280980"/>
            <a:ext cx="5525297" cy="25856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8D62B5-C323-803F-75A6-BAC86E0C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15" y="4229021"/>
            <a:ext cx="5543000" cy="26289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5E5664C-22CB-E215-11D6-52AA75BAD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315" y="3993047"/>
            <a:ext cx="5714272" cy="25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658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</TotalTime>
  <Words>295</Words>
  <Application>Microsoft Office PowerPoint</Application>
  <PresentationFormat>Grand écran</PresentationFormat>
  <Paragraphs>44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Times New Roman</vt:lpstr>
      <vt:lpstr>Thème Office</vt:lpstr>
      <vt:lpstr>DRP 2025</vt:lpstr>
      <vt:lpstr>Computational Mathematics:</vt:lpstr>
      <vt:lpstr>https://www.sciencedirect.com/science/article/pii/S0362546X20301036 </vt:lpstr>
      <vt:lpstr>Finding the Minimizers</vt:lpstr>
      <vt:lpstr>What can we explore?</vt:lpstr>
      <vt:lpstr>Présentation PowerPoint</vt:lpstr>
      <vt:lpstr>1.How does the variation of the parameters affect the behaviour of the minimizers? </vt:lpstr>
      <vt:lpstr>2. How does the variation of the parameters affect the shape of the minimizers?  </vt:lpstr>
      <vt:lpstr>3. Does the number of particles have an influence on the behaviour of the Minimizers? </vt:lpstr>
      <vt:lpstr>Further exploration: Other questions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Charles-Étienne Lessard</dc:creator>
  <cp:lastModifiedBy>Charles-Étienne Lessard</cp:lastModifiedBy>
  <cp:revision>2</cp:revision>
  <dcterms:created xsi:type="dcterms:W3CDTF">2025-04-09T19:31:37Z</dcterms:created>
  <dcterms:modified xsi:type="dcterms:W3CDTF">2025-04-18T16:28:46Z</dcterms:modified>
</cp:coreProperties>
</file>